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6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79A0-6AF9-479E-90AF-A6E7DC06E903}" type="datetimeFigureOut">
              <a:rPr lang="nl-NL" smtClean="0"/>
              <a:pPr/>
              <a:t>16-3-2018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E818-A10F-48A7-83C3-4596905FC3C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Workshop spreken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lnSpcReduction="10000"/>
          </a:bodyPr>
          <a:lstStyle/>
          <a:p>
            <a:r>
              <a:rPr lang="nl-NL" sz="2800" dirty="0">
                <a:solidFill>
                  <a:schemeClr val="tx2"/>
                </a:solidFill>
              </a:rPr>
              <a:t>Vrijdag 23 maart 2018</a:t>
            </a:r>
          </a:p>
          <a:p>
            <a:r>
              <a:rPr lang="nl-NL" sz="2800" dirty="0">
                <a:solidFill>
                  <a:schemeClr val="tx2"/>
                </a:solidFill>
              </a:rPr>
              <a:t>Studiemiddag inburgering</a:t>
            </a:r>
          </a:p>
          <a:p>
            <a:r>
              <a:rPr lang="nl-NL" sz="2800" dirty="0">
                <a:solidFill>
                  <a:schemeClr val="tx2"/>
                </a:solidFill>
              </a:rPr>
              <a:t>Spreekvaardigheid</a:t>
            </a:r>
          </a:p>
          <a:p>
            <a:r>
              <a:rPr lang="nl-NL" sz="2800" dirty="0">
                <a:solidFill>
                  <a:schemeClr val="tx2"/>
                </a:solidFill>
              </a:rPr>
              <a:t>Margreet Verboog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nl-NL" sz="3600" dirty="0"/>
              <a:t>De taalkaart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nl-NL" dirty="0"/>
              <a:t>Samen invullen</a:t>
            </a:r>
          </a:p>
          <a:p>
            <a:r>
              <a:rPr lang="nl-NL" dirty="0"/>
              <a:t>Terug laten komen</a:t>
            </a:r>
          </a:p>
          <a:p>
            <a:r>
              <a:rPr lang="nl-NL" dirty="0"/>
              <a:t>Niet overslaan</a:t>
            </a:r>
          </a:p>
          <a:p>
            <a:r>
              <a:rPr lang="nl-NL" dirty="0"/>
              <a:t>Buitenschoolse opdrachten met de taalkaart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C619F-CBD4-4FD3-B1AF-9D020BC0A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18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Terugkijken: Wat nemen we mee naar de lespraktijk?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026DDF-6146-4D95-BBEB-BF61DD1CA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588" y="2276872"/>
            <a:ext cx="7314795" cy="3865984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Taalraps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Een goede spreekles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Leerdoelen en overwinnen spreekangst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Spreken binnen en buiten de 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De taalkaart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89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dirty="0"/>
              <a:t>Meer weten?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Handboek Nederlands als tweede taal, </a:t>
            </a:r>
            <a:r>
              <a:rPr lang="nl-NL" dirty="0" err="1"/>
              <a:t>B.Bossers</a:t>
            </a:r>
            <a:r>
              <a:rPr lang="nl-NL" dirty="0"/>
              <a:t> e.a., Boom, 2015.</a:t>
            </a:r>
          </a:p>
          <a:p>
            <a:r>
              <a:rPr lang="nl-NL" dirty="0"/>
              <a:t>Leren spreken, </a:t>
            </a:r>
            <a:r>
              <a:rPr lang="nl-NL" dirty="0" err="1"/>
              <a:t>M.Verboog</a:t>
            </a:r>
            <a:r>
              <a:rPr lang="nl-NL" dirty="0"/>
              <a:t>, Coutinho, 2013.</a:t>
            </a:r>
          </a:p>
          <a:p>
            <a:r>
              <a:rPr lang="nl-NL" dirty="0"/>
              <a:t>Taalraps, </a:t>
            </a:r>
            <a:r>
              <a:rPr lang="nl-NL" dirty="0" err="1"/>
              <a:t>L.Adèr</a:t>
            </a:r>
            <a:r>
              <a:rPr lang="nl-NL" dirty="0"/>
              <a:t> en </a:t>
            </a:r>
            <a:r>
              <a:rPr lang="nl-NL" dirty="0" err="1"/>
              <a:t>M.Verboog</a:t>
            </a:r>
            <a:r>
              <a:rPr lang="nl-NL" dirty="0"/>
              <a:t>, Boom, 2016</a:t>
            </a:r>
          </a:p>
          <a:p>
            <a:r>
              <a:rPr lang="nl-NL" dirty="0"/>
              <a:t>NT2-cahiers Grammatica, Uitspraak en spelling, Spreken van binnen naar buiten de les, Boom, 2017/2018.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D2763-F51E-4895-8020-1ADA79BFA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864095"/>
          </a:xfrm>
        </p:spPr>
        <p:txBody>
          <a:bodyPr/>
          <a:lstStyle/>
          <a:p>
            <a:r>
              <a:rPr lang="nl-NL" b="1" dirty="0"/>
              <a:t>Warming up: taalrap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E16A5E-0F3D-4B5D-B849-BF570EE73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086600" cy="489654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tx1"/>
                </a:solidFill>
              </a:rPr>
              <a:t>Wat zie je er goed uit!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	Nou jij ook hoor, je ziet er prima uit.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Wat zit je haar leuk!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	Ja, het is geknipt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Wat heb je een mooie trui!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	Heeft mijn vriend gebreid.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Wat een cool horloge!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	Dank je, vind ik ook.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Je ziet er echt fantastisch uit!</a:t>
            </a:r>
          </a:p>
          <a:p>
            <a:pPr algn="l"/>
            <a:r>
              <a:rPr lang="nl-NL" sz="2400" dirty="0">
                <a:solidFill>
                  <a:schemeClr val="tx1"/>
                </a:solidFill>
              </a:rPr>
              <a:t>		Nou, jij ook hoor, jij ook.</a:t>
            </a:r>
          </a:p>
          <a:p>
            <a:pPr algn="l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264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>
            <a:normAutofit/>
          </a:bodyPr>
          <a:lstStyle/>
          <a:p>
            <a:pPr algn="l"/>
            <a:r>
              <a:rPr lang="nl-NL" sz="4000" dirty="0"/>
              <a:t>Taalrap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nl-NL" dirty="0">
                <a:solidFill>
                  <a:schemeClr val="tx2"/>
                </a:solidFill>
              </a:rPr>
              <a:t>Welke leerdoelen?</a:t>
            </a:r>
          </a:p>
          <a:p>
            <a:pPr algn="l">
              <a:buFont typeface="Wingdings" pitchFamily="2" charset="2"/>
              <a:buChar char="v"/>
            </a:pPr>
            <a:r>
              <a:rPr lang="nl-NL" dirty="0">
                <a:solidFill>
                  <a:schemeClr val="tx2"/>
                </a:solidFill>
              </a:rPr>
              <a:t> Welke vaardigheden</a:t>
            </a:r>
          </a:p>
          <a:p>
            <a:pPr algn="l">
              <a:buFont typeface="Wingdings" pitchFamily="2" charset="2"/>
              <a:buChar char="v"/>
            </a:pPr>
            <a:r>
              <a:rPr lang="nl-NL" dirty="0">
                <a:solidFill>
                  <a:schemeClr val="tx2"/>
                </a:solidFill>
              </a:rPr>
              <a:t> Voor wie?</a:t>
            </a:r>
          </a:p>
          <a:p>
            <a:pPr algn="l">
              <a:buFont typeface="Wingdings" pitchFamily="2" charset="2"/>
              <a:buChar char="v"/>
            </a:pPr>
            <a:r>
              <a:rPr lang="nl-NL" dirty="0">
                <a:solidFill>
                  <a:schemeClr val="tx2"/>
                </a:solidFill>
              </a:rPr>
              <a:t>Tips</a:t>
            </a:r>
          </a:p>
          <a:p>
            <a:pPr algn="l">
              <a:buFont typeface="Wingdings" pitchFamily="2" charset="2"/>
              <a:buChar char="v"/>
            </a:pPr>
            <a:endParaRPr lang="nl-NL" dirty="0">
              <a:solidFill>
                <a:schemeClr val="tx2"/>
              </a:solidFill>
            </a:endParaRPr>
          </a:p>
          <a:p>
            <a:pPr algn="l"/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6120680" cy="2088232"/>
          </a:xfrm>
        </p:spPr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464496"/>
          </a:xfrm>
        </p:spPr>
        <p:txBody>
          <a:bodyPr>
            <a:normAutofit lnSpcReduction="10000"/>
          </a:bodyPr>
          <a:lstStyle/>
          <a:p>
            <a:pPr algn="l"/>
            <a:endParaRPr lang="nl-NL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3600" dirty="0">
                <a:solidFill>
                  <a:schemeClr val="tx1"/>
                </a:solidFill>
              </a:rPr>
              <a:t>Vooruitkijken</a:t>
            </a:r>
          </a:p>
          <a:p>
            <a:pPr algn="l"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 Wat is een spreekles?</a:t>
            </a:r>
          </a:p>
          <a:p>
            <a:pPr algn="l"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 Leerdoel </a:t>
            </a:r>
          </a:p>
          <a:p>
            <a:pPr algn="l"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 Spreekangst overwinnen</a:t>
            </a:r>
          </a:p>
          <a:p>
            <a:pPr algn="l"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 Spreken buiten de les</a:t>
            </a:r>
          </a:p>
          <a:p>
            <a:pPr algn="l"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 Terugkijken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/>
          </a:bodyPr>
          <a:lstStyle/>
          <a:p>
            <a:pPr algn="l"/>
            <a:r>
              <a:rPr lang="nl-NL" sz="3600" dirty="0"/>
              <a:t>Vooruitkijken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6400800" cy="352839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 Wat doe je aan spreekvaardigheid in de klas?</a:t>
            </a:r>
          </a:p>
          <a:p>
            <a:pPr algn="l">
              <a:buFont typeface="Arial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 Hoe stimuleer je spreken buiten de school?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3649A-BAA4-4086-B017-5BB304482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772400" cy="1656183"/>
          </a:xfrm>
        </p:spPr>
        <p:txBody>
          <a:bodyPr>
            <a:normAutofit/>
          </a:bodyPr>
          <a:lstStyle/>
          <a:p>
            <a:pPr algn="l"/>
            <a:r>
              <a:rPr lang="nl-NL" sz="4000" dirty="0"/>
              <a:t>Wat is een spreekles?</a:t>
            </a:r>
            <a:br>
              <a:rPr lang="nl-NL" sz="4000" dirty="0"/>
            </a:br>
            <a:r>
              <a:rPr lang="nl-NL" sz="4000" dirty="0"/>
              <a:t>En wat is het niet?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1B8BE5-93FC-407F-A458-39D286F82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96944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Wat is een goede spreekles?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Er moet een reden zijn om te spreken.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Het onderwerp moet de sprekers interesseren.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Correctie en feedback moeten aansluiten bij de opgegeven doelen.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Spreekangst, angst om fouten te maken en schaamte moeten besproken worden.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Humor: er moet gelachen kunnen worden.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dirty="0"/>
              <a:t>Leerdoelen en overwinnen spreekangst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moeten ze kunnen zeggen?</a:t>
            </a:r>
          </a:p>
          <a:p>
            <a:r>
              <a:rPr lang="nl-NL" dirty="0"/>
              <a:t>Waar en tegen wie?</a:t>
            </a:r>
          </a:p>
          <a:p>
            <a:r>
              <a:rPr lang="nl-NL" dirty="0"/>
              <a:t>Het eerste begin:</a:t>
            </a:r>
          </a:p>
          <a:p>
            <a:pPr lvl="2"/>
            <a:r>
              <a:rPr lang="nl-NL" dirty="0"/>
              <a:t>Luisteren</a:t>
            </a:r>
          </a:p>
          <a:p>
            <a:pPr lvl="2"/>
            <a:r>
              <a:rPr lang="nl-NL" dirty="0"/>
              <a:t>Allemaal tegelijk spreken</a:t>
            </a:r>
          </a:p>
          <a:p>
            <a:pPr lvl="2"/>
            <a:r>
              <a:rPr lang="nl-NL" dirty="0"/>
              <a:t>Geen doel maar middel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dirty="0"/>
              <a:t>Deelvaardigheden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Woordenschat, idioom</a:t>
            </a:r>
          </a:p>
          <a:p>
            <a:r>
              <a:rPr lang="nl-NL" dirty="0"/>
              <a:t>Verstaanbaarheid</a:t>
            </a:r>
          </a:p>
          <a:p>
            <a:r>
              <a:rPr lang="nl-NL" dirty="0"/>
              <a:t>Stijl en register</a:t>
            </a:r>
          </a:p>
          <a:p>
            <a:r>
              <a:rPr lang="nl-NL" dirty="0"/>
              <a:t>Standaardzinnen, routines</a:t>
            </a:r>
          </a:p>
          <a:p>
            <a:r>
              <a:rPr lang="nl-NL" dirty="0"/>
              <a:t>Grammatica</a:t>
            </a:r>
          </a:p>
          <a:p>
            <a:r>
              <a:rPr lang="nl-NL" dirty="0"/>
              <a:t>Sociaal-cultureel kennis</a:t>
            </a:r>
          </a:p>
          <a:p>
            <a:r>
              <a:rPr lang="nl-NL" dirty="0"/>
              <a:t>Tempo en vloeiendheid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dirty="0"/>
              <a:t>Spreken binnen en buiten de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Enquêtes, interviews</a:t>
            </a:r>
          </a:p>
          <a:p>
            <a:r>
              <a:rPr lang="nl-NL" dirty="0"/>
              <a:t>Gesprekken oefenen in de klas</a:t>
            </a:r>
          </a:p>
          <a:p>
            <a:r>
              <a:rPr lang="nl-NL" dirty="0"/>
              <a:t>Oefenen deelvaardigheden</a:t>
            </a:r>
          </a:p>
          <a:p>
            <a:r>
              <a:rPr lang="nl-NL" dirty="0"/>
              <a:t>VUT model</a:t>
            </a:r>
          </a:p>
          <a:p>
            <a:r>
              <a:rPr lang="nl-NL" dirty="0"/>
              <a:t>Feedback geven met audio/video</a:t>
            </a:r>
          </a:p>
          <a:p>
            <a:r>
              <a:rPr lang="nl-NL" dirty="0"/>
              <a:t>terugkijken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305</Words>
  <Application>Microsoft Office PowerPoint</Application>
  <PresentationFormat>Diavoorstelling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Office-thema</vt:lpstr>
      <vt:lpstr>Workshop spreken</vt:lpstr>
      <vt:lpstr>Warming up: taalrap</vt:lpstr>
      <vt:lpstr>Taalrap</vt:lpstr>
      <vt:lpstr>Programma</vt:lpstr>
      <vt:lpstr>Vooruitkijken</vt:lpstr>
      <vt:lpstr>Wat is een spreekles? En wat is het niet?</vt:lpstr>
      <vt:lpstr>Leerdoelen en overwinnen spreekangst</vt:lpstr>
      <vt:lpstr>Deelvaardigheden</vt:lpstr>
      <vt:lpstr>Spreken binnen en buiten de les</vt:lpstr>
      <vt:lpstr>De taalkaart</vt:lpstr>
      <vt:lpstr>Terugkijken: Wat nemen we mee naar de lespraktijk?</vt:lpstr>
      <vt:lpstr>Meer weten?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Spontaan spreken</dc:title>
  <dc:creator>Emma2</dc:creator>
  <cp:lastModifiedBy>margreet verboog</cp:lastModifiedBy>
  <cp:revision>21</cp:revision>
  <dcterms:created xsi:type="dcterms:W3CDTF">2016-09-11T10:57:40Z</dcterms:created>
  <dcterms:modified xsi:type="dcterms:W3CDTF">2018-03-18T10:26:31Z</dcterms:modified>
</cp:coreProperties>
</file>